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601200" cy="12801600" type="A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3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479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49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9466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74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10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136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7110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8646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396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895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4834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23E34-8E4B-4202-BB76-DE615429B2CB}" type="datetimeFigureOut">
              <a:rPr lang="de-DE" smtClean="0"/>
              <a:t>08.11.2021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ECEC3-30FE-49B6-BD54-EF1EF3CD5D7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190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nna.sennefelder@neuesreisen.uni-freiburg.d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922817" y="2454957"/>
            <a:ext cx="8084023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000" dirty="0">
                <a:latin typeface="Roboto Black" panose="02000000000000000000" pitchFamily="2" charset="0"/>
                <a:ea typeface="Roboto Black" panose="02000000000000000000" pitchFamily="2" charset="0"/>
              </a:rPr>
              <a:t>Fotografie und Tourismus- </a:t>
            </a:r>
          </a:p>
          <a:p>
            <a:r>
              <a:rPr lang="de-DE" sz="4000" dirty="0">
                <a:latin typeface="Roboto Black" panose="02000000000000000000" pitchFamily="2" charset="0"/>
                <a:ea typeface="Roboto Black" panose="02000000000000000000" pitchFamily="2" charset="0"/>
              </a:rPr>
              <a:t>ein untrennbares Paar</a:t>
            </a:r>
          </a:p>
          <a:p>
            <a:endParaRPr lang="de-DE" dirty="0"/>
          </a:p>
          <a:p>
            <a:pPr>
              <a:spcBef>
                <a:spcPts val="600"/>
              </a:spcBef>
            </a:pPr>
            <a:r>
              <a:rPr lang="de-DE" sz="2800" dirty="0">
                <a:latin typeface="Roboto Light" panose="02000000000000000000" pitchFamily="2" charset="0"/>
                <a:ea typeface="Roboto Light" panose="02000000000000000000" pitchFamily="2" charset="0"/>
              </a:rPr>
              <a:t>Was uns visuelle Analysen über Reisen </a:t>
            </a:r>
          </a:p>
          <a:p>
            <a:r>
              <a:rPr lang="de-DE" sz="2800" dirty="0">
                <a:latin typeface="Roboto Light" panose="02000000000000000000" pitchFamily="2" charset="0"/>
                <a:ea typeface="Roboto Light" panose="02000000000000000000" pitchFamily="2" charset="0"/>
              </a:rPr>
              <a:t>und Tourismus im Zeitalter der vernetzten Fotografie vermitteln </a:t>
            </a:r>
            <a:r>
              <a:rPr lang="de-DE" sz="2800" dirty="0" smtClean="0">
                <a:latin typeface="Roboto Light" panose="02000000000000000000" pitchFamily="2" charset="0"/>
                <a:ea typeface="Roboto Light" panose="02000000000000000000" pitchFamily="2" charset="0"/>
              </a:rPr>
              <a:t>können.</a:t>
            </a:r>
            <a:endParaRPr lang="de-DE" sz="28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endParaRPr lang="de-DE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endParaRPr lang="de-DE" sz="16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spcBef>
                <a:spcPts val="600"/>
              </a:spcBef>
            </a:pPr>
            <a:r>
              <a:rPr lang="de-DE" sz="3200" dirty="0">
                <a:latin typeface="Roboto Light" panose="02000000000000000000" pitchFamily="2" charset="0"/>
                <a:ea typeface="Roboto Light" panose="02000000000000000000" pitchFamily="2" charset="0"/>
              </a:rPr>
              <a:t>Prof. Dr. Katharina Lobinger</a:t>
            </a:r>
          </a:p>
          <a:p>
            <a:r>
              <a:rPr lang="de-DE" dirty="0">
                <a:latin typeface="Roboto Light" panose="02000000000000000000" pitchFamily="2" charset="0"/>
                <a:ea typeface="Roboto Light" panose="02000000000000000000" pitchFamily="2" charset="0"/>
              </a:rPr>
              <a:t>(Online Kommunikationswissenschaft, USI, Universität der italienischen Schweiz)</a:t>
            </a:r>
          </a:p>
          <a:p>
            <a:endParaRPr lang="de-DE" sz="32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pPr>
              <a:spcBef>
                <a:spcPts val="1800"/>
              </a:spcBef>
            </a:pPr>
            <a:r>
              <a:rPr lang="de-DE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Vortrag (20 </a:t>
            </a:r>
            <a:r>
              <a:rPr lang="de-DE" sz="2400" dirty="0" smtClean="0">
                <a:latin typeface="Roboto Light" panose="02000000000000000000" pitchFamily="2" charset="0"/>
                <a:ea typeface="Roboto Light" panose="02000000000000000000" pitchFamily="2" charset="0"/>
              </a:rPr>
              <a:t>min.) </a:t>
            </a:r>
            <a:r>
              <a:rPr lang="de-DE" sz="2400" dirty="0">
                <a:latin typeface="Roboto Light" panose="02000000000000000000" pitchFamily="2" charset="0"/>
                <a:ea typeface="Roboto Light" panose="02000000000000000000" pitchFamily="2" charset="0"/>
              </a:rPr>
              <a:t>abrufbar über das Medienportal </a:t>
            </a:r>
          </a:p>
          <a:p>
            <a:endParaRPr lang="de-DE" sz="2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r>
              <a:rPr lang="de-DE" sz="2800" dirty="0">
                <a:latin typeface="Roboto Light" panose="02000000000000000000" pitchFamily="2" charset="0"/>
                <a:ea typeface="Roboto Light" panose="02000000000000000000" pitchFamily="2" charset="0"/>
              </a:rPr>
              <a:t>Live-Diskussion via Zoom am</a:t>
            </a:r>
          </a:p>
          <a:p>
            <a:r>
              <a:rPr lang="de-DE" sz="2800" b="1" dirty="0">
                <a:latin typeface="Roboto Light" panose="02000000000000000000" pitchFamily="2" charset="0"/>
                <a:ea typeface="Roboto Light" panose="02000000000000000000" pitchFamily="2" charset="0"/>
              </a:rPr>
              <a:t>Freitag, den 19.11.2021, 14–15:30 Uhr</a:t>
            </a:r>
          </a:p>
          <a:p>
            <a:endParaRPr lang="de-DE" sz="2000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r>
              <a:rPr lang="de-DE" sz="2000" b="1" dirty="0">
                <a:latin typeface="Roboto Light" panose="02000000000000000000" pitchFamily="2" charset="0"/>
                <a:ea typeface="Roboto Light" panose="02000000000000000000" pitchFamily="2" charset="0"/>
              </a:rPr>
              <a:t>Für die Teilnahme an der Diskussion </a:t>
            </a:r>
            <a:r>
              <a:rPr lang="de-DE" sz="2000" b="1" dirty="0" smtClean="0">
                <a:latin typeface="Roboto Light" panose="02000000000000000000" pitchFamily="2" charset="0"/>
                <a:ea typeface="Roboto Light" panose="02000000000000000000" pitchFamily="2" charset="0"/>
              </a:rPr>
              <a:t>bitte </a:t>
            </a:r>
            <a:r>
              <a:rPr lang="de-DE" sz="2000" b="1" dirty="0">
                <a:latin typeface="Roboto Light" panose="02000000000000000000" pitchFamily="2" charset="0"/>
                <a:ea typeface="Roboto Light" panose="02000000000000000000" pitchFamily="2" charset="0"/>
              </a:rPr>
              <a:t>eine kurze Mail an: </a:t>
            </a:r>
            <a:r>
              <a:rPr lang="de-DE" sz="2000" b="1" dirty="0">
                <a:latin typeface="Roboto Light" panose="02000000000000000000" pitchFamily="2" charset="0"/>
                <a:ea typeface="Roboto Light" panose="02000000000000000000" pitchFamily="2" charset="0"/>
                <a:hlinkClick r:id="rId2"/>
              </a:rPr>
              <a:t>anna.sennefelder@neuesreisen.uni-freiburg.de</a:t>
            </a:r>
            <a:endParaRPr lang="de-DE" sz="20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endParaRPr lang="de-DE" sz="24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endParaRPr lang="de-DE" sz="2800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840416" y="592350"/>
            <a:ext cx="62340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Roboto Light" panose="02000000000000000000" pitchFamily="2" charset="0"/>
                <a:ea typeface="Roboto Light" panose="02000000000000000000" pitchFamily="2" charset="0"/>
              </a:rPr>
              <a:t>ONLINE VORTRAG und </a:t>
            </a:r>
          </a:p>
          <a:p>
            <a:r>
              <a:rPr lang="de-DE" b="1" dirty="0">
                <a:latin typeface="Roboto Light" panose="02000000000000000000" pitchFamily="2" charset="0"/>
                <a:ea typeface="Roboto Light" panose="02000000000000000000" pitchFamily="2" charset="0"/>
              </a:rPr>
              <a:t>LIVE-Diskussion via Zoom</a:t>
            </a:r>
          </a:p>
          <a:p>
            <a:endParaRPr lang="de-DE" b="1" dirty="0">
              <a:latin typeface="Roboto Light" panose="02000000000000000000" pitchFamily="2" charset="0"/>
              <a:ea typeface="Roboto Light" panose="02000000000000000000" pitchFamily="2" charset="0"/>
            </a:endParaRPr>
          </a:p>
          <a:p>
            <a:r>
              <a:rPr lang="de-DE" b="1" dirty="0">
                <a:latin typeface="Roboto Light" panose="02000000000000000000" pitchFamily="2" charset="0"/>
                <a:ea typeface="Roboto Light" panose="02000000000000000000" pitchFamily="2" charset="0"/>
              </a:rPr>
              <a:t>Forschungskolleg „Neues Reisen – Neue Medien“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543" y="10347215"/>
            <a:ext cx="1760057" cy="1815372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324" y="0"/>
            <a:ext cx="2884876" cy="3407336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3163" y="10786569"/>
            <a:ext cx="3674853" cy="937087"/>
          </a:xfrm>
          <a:prstGeom prst="rect">
            <a:avLst/>
          </a:prstGeom>
        </p:spPr>
      </p:pic>
      <p:cxnSp>
        <p:nvCxnSpPr>
          <p:cNvPr id="13" name="Gerader Verbinder 12"/>
          <p:cNvCxnSpPr/>
          <p:nvPr/>
        </p:nvCxnSpPr>
        <p:spPr>
          <a:xfrm flipV="1">
            <a:off x="922817" y="3873606"/>
            <a:ext cx="6595553" cy="24208"/>
          </a:xfrm>
          <a:prstGeom prst="line">
            <a:avLst/>
          </a:prstGeom>
          <a:ln w="101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/>
          <p:cNvCxnSpPr/>
          <p:nvPr/>
        </p:nvCxnSpPr>
        <p:spPr>
          <a:xfrm flipV="1">
            <a:off x="867058" y="2318642"/>
            <a:ext cx="6595553" cy="24208"/>
          </a:xfrm>
          <a:prstGeom prst="line">
            <a:avLst/>
          </a:prstGeom>
          <a:ln w="1016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1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94937" y="5518499"/>
            <a:ext cx="6651312" cy="128027"/>
          </a:xfrm>
          <a:prstGeom prst="rect">
            <a:avLst/>
          </a:prstGeom>
        </p:spPr>
      </p:pic>
      <p:pic>
        <p:nvPicPr>
          <p:cNvPr id="21" name="Grafik 2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2817" y="7267211"/>
            <a:ext cx="6651312" cy="128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99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86</Words>
  <Application>Microsoft Office PowerPoint</Application>
  <PresentationFormat>A3-Papier (297 x 420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Roboto Black</vt:lpstr>
      <vt:lpstr>Roboto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Uwe Baumann</dc:creator>
  <cp:lastModifiedBy>Anna </cp:lastModifiedBy>
  <cp:revision>14</cp:revision>
  <dcterms:created xsi:type="dcterms:W3CDTF">2019-11-18T12:17:43Z</dcterms:created>
  <dcterms:modified xsi:type="dcterms:W3CDTF">2021-11-08T14:36:43Z</dcterms:modified>
</cp:coreProperties>
</file>